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5" r:id="rId3"/>
    <p:sldId id="271" r:id="rId4"/>
    <p:sldId id="276" r:id="rId5"/>
    <p:sldId id="278" r:id="rId6"/>
    <p:sldId id="277" r:id="rId7"/>
    <p:sldId id="279" r:id="rId8"/>
    <p:sldId id="280" r:id="rId9"/>
    <p:sldId id="281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87" d="100"/>
          <a:sy n="87" d="100"/>
        </p:scale>
        <p:origin x="480" y="29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3/1/2025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3/1/2025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3/1/2025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10058400" cy="1253837"/>
          </a:xfrm>
        </p:spPr>
        <p:txBody>
          <a:bodyPr>
            <a:normAutofit/>
          </a:bodyPr>
          <a:lstStyle/>
          <a:p>
            <a:r>
              <a:rPr lang="en-US" sz="4400" dirty="0"/>
              <a:t>Configuring an </a:t>
            </a:r>
            <a:r>
              <a:rPr lang="en-US" sz="4400" dirty="0" err="1"/>
              <a:t>EndPoint</a:t>
            </a:r>
            <a:r>
              <a:rPr lang="en-US" sz="4400" dirty="0"/>
              <a:t> With Configuration Manager</a:t>
            </a:r>
            <a:endParaRPr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419600"/>
            <a:ext cx="10058400" cy="121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Team </a:t>
            </a:r>
            <a:r>
              <a:rPr lang="en-US" dirty="0" err="1"/>
              <a:t>Kilvas</a:t>
            </a:r>
            <a:r>
              <a:rPr lang="en-US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dirty="0"/>
              <a:t>Brandon Trinkle</a:t>
            </a:r>
          </a:p>
          <a:p>
            <a:pPr marL="342900" indent="-342900">
              <a:buFontTx/>
              <a:buChar char="-"/>
            </a:pPr>
            <a:r>
              <a:rPr lang="en-US" dirty="0"/>
              <a:t>Kayla Pollard</a:t>
            </a:r>
          </a:p>
          <a:p>
            <a:pPr marL="342900" indent="-342900">
              <a:buFontTx/>
              <a:buChar char="-"/>
            </a:pPr>
            <a:r>
              <a:rPr lang="en-US" dirty="0"/>
              <a:t>Cristian Bachman</a:t>
            </a:r>
          </a:p>
          <a:p>
            <a:pPr marL="342900" indent="-342900">
              <a:buFontTx/>
              <a:buChar char="-"/>
            </a:pPr>
            <a:r>
              <a:rPr lang="en-US" dirty="0"/>
              <a:t>Paolo Faso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3AA9-8691-49E8-904E-78E1F328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5E21-3589-A5E5-121F-EC8D3759F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Testing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94ABAD-4891-B2E9-4764-3DDDD6FB4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828800"/>
            <a:ext cx="5888648" cy="685800"/>
          </a:xfrm>
        </p:spPr>
        <p:txBody>
          <a:bodyPr/>
          <a:lstStyle/>
          <a:p>
            <a:pPr algn="ctr"/>
            <a:r>
              <a:rPr lang="en-US" dirty="0"/>
              <a:t>Check Software Center For Deployment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2D822-7E8C-2373-A0AA-4006D1EA8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2219" y="1828800"/>
            <a:ext cx="5921179" cy="685800"/>
          </a:xfrm>
        </p:spPr>
        <p:txBody>
          <a:bodyPr/>
          <a:lstStyle/>
          <a:p>
            <a:pPr algn="ctr"/>
            <a:r>
              <a:rPr lang="en-US" dirty="0"/>
              <a:t>Ensure Installation Success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9EC137-FC94-4278-2709-DFF07EF9E9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270" y="2509661"/>
            <a:ext cx="5774305" cy="328153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5872ABD-1173-3AB7-E9CB-E1E03AEEF4A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7774" y="2509661"/>
            <a:ext cx="5790241" cy="3281538"/>
          </a:xfrm>
        </p:spPr>
      </p:pic>
    </p:spTree>
    <p:extLst>
      <p:ext uri="{BB962C8B-B14F-4D97-AF65-F5344CB8AC3E}">
        <p14:creationId xmlns:p14="http://schemas.microsoft.com/office/powerpoint/2010/main" val="43016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to SCCM and Software Deployment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SCCM </a:t>
            </a:r>
          </a:p>
          <a:p>
            <a:pPr lvl="1"/>
            <a:r>
              <a:rPr lang="en-US" dirty="0"/>
              <a:t>A Microsoft tool for managing software, OS, and updates across enterprise devices.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How does SCCM deployment work? </a:t>
            </a:r>
          </a:p>
          <a:p>
            <a:pPr lvl="1"/>
            <a:r>
              <a:rPr lang="en-US" dirty="0"/>
              <a:t>Uses task sequences to install applications, updates, or OS remotely.</a:t>
            </a:r>
          </a:p>
          <a:p>
            <a:pPr lvl="1"/>
            <a:endParaRPr lang="en-US" dirty="0"/>
          </a:p>
          <a:p>
            <a:r>
              <a:rPr lang="en-US" dirty="0"/>
              <a:t>Benefits of SCCM deployment </a:t>
            </a:r>
          </a:p>
          <a:p>
            <a:pPr lvl="1"/>
            <a:r>
              <a:rPr lang="en-US" dirty="0"/>
              <a:t>Ensures consistency, scalability, and centralized management.</a:t>
            </a:r>
          </a:p>
          <a:p>
            <a:pPr lvl="1"/>
            <a:endParaRPr lang="en-US" dirty="0"/>
          </a:p>
          <a:p>
            <a:r>
              <a:rPr lang="en-US" dirty="0"/>
              <a:t>What this presentation covers </a:t>
            </a:r>
          </a:p>
          <a:p>
            <a:pPr lvl="1"/>
            <a:r>
              <a:rPr lang="en-US" dirty="0"/>
              <a:t>Packaging, deploying, troubleshooting, and verifying a task sequence.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Packaging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73" y="1828800"/>
            <a:ext cx="5718175" cy="685800"/>
          </a:xfrm>
        </p:spPr>
        <p:txBody>
          <a:bodyPr/>
          <a:lstStyle/>
          <a:p>
            <a:pPr algn="ctr"/>
            <a:r>
              <a:rPr lang="en-US" dirty="0"/>
              <a:t>Create an Application Wizard</a:t>
            </a:r>
            <a:endParaRPr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CF4480-081F-13D0-F8D7-3F60A6AABA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7" y="2503447"/>
            <a:ext cx="6247493" cy="317415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5864352" cy="685800"/>
          </a:xfrm>
        </p:spPr>
        <p:txBody>
          <a:bodyPr/>
          <a:lstStyle/>
          <a:p>
            <a:pPr algn="ctr"/>
            <a:r>
              <a:rPr lang="en-US" dirty="0"/>
              <a:t>Select file installation path</a:t>
            </a:r>
            <a:endParaRPr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5E9A96C-21A8-873E-8076-60FB7CC450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99766" y="2514600"/>
            <a:ext cx="5785886" cy="3158405"/>
          </a:xfrm>
        </p:spPr>
      </p:pic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CC4BC-90AA-D12D-6F1B-D02480B20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B306-D22F-0390-D097-D5B97D05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Packaging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168A-F53F-C6AE-13FC-0A4A7BA23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117" y="1828800"/>
            <a:ext cx="5674331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Confirm Success</a:t>
            </a:r>
            <a:endParaRPr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B5E5C34-DA51-6B81-7797-BEF5ECEAC9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6117" y="2641767"/>
            <a:ext cx="5870575" cy="3327066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9461E8A-9ECC-DB3E-81CA-BF4AFDE13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5225" y="1828800"/>
            <a:ext cx="5870575" cy="685800"/>
          </a:xfrm>
        </p:spPr>
        <p:txBody>
          <a:bodyPr/>
          <a:lstStyle/>
          <a:p>
            <a:pPr algn="ctr"/>
            <a:r>
              <a:rPr lang="en-US" dirty="0"/>
              <a:t>Set Package Options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C5449E5-3A4F-0C75-AEBF-64B140C3A0E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5225" y="2641767"/>
            <a:ext cx="5870575" cy="3327066"/>
          </a:xfrm>
        </p:spPr>
      </p:pic>
    </p:spTree>
    <p:extLst>
      <p:ext uri="{BB962C8B-B14F-4D97-AF65-F5344CB8AC3E}">
        <p14:creationId xmlns:p14="http://schemas.microsoft.com/office/powerpoint/2010/main" val="202901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ADF7-DACC-FDAD-3FD0-D2004927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822F-068F-4210-0ADC-40AEE45D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Packaging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397DD-0FFF-E2D5-64F9-5F92813B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117" y="1828800"/>
            <a:ext cx="5674331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Confirm Options are Correct</a:t>
            </a:r>
            <a:endParaRPr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2A8E02-D47B-9B5B-4481-E4BFA9AFA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5225" y="1828800"/>
            <a:ext cx="5870575" cy="685800"/>
          </a:xfrm>
        </p:spPr>
        <p:txBody>
          <a:bodyPr/>
          <a:lstStyle/>
          <a:p>
            <a:pPr algn="ctr"/>
            <a:r>
              <a:rPr lang="en-US" dirty="0"/>
              <a:t>Confirm Package was Successfully Built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8AAE11-5CFB-5224-8449-053A81AB8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200" y="2590800"/>
            <a:ext cx="5888295" cy="3330968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15E1861-9296-E0C3-C639-D1F5410FFA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34370" y="2585224"/>
            <a:ext cx="5855912" cy="3330968"/>
          </a:xfrm>
        </p:spPr>
      </p:pic>
    </p:spTree>
    <p:extLst>
      <p:ext uri="{BB962C8B-B14F-4D97-AF65-F5344CB8AC3E}">
        <p14:creationId xmlns:p14="http://schemas.microsoft.com/office/powerpoint/2010/main" val="293504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BA1B-F695-AAD6-DC11-A2E6252B3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01F6-0459-FA5B-8505-C506376B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Deployment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05E533-8D9C-85EC-6E0C-3CD083AEE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828800"/>
            <a:ext cx="5888648" cy="685800"/>
          </a:xfrm>
        </p:spPr>
        <p:txBody>
          <a:bodyPr/>
          <a:lstStyle/>
          <a:p>
            <a:pPr algn="ctr"/>
            <a:r>
              <a:rPr lang="en-US" dirty="0"/>
              <a:t>Create Deployment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5B0D94A-A693-9E85-F140-044FF5764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200" y="2362200"/>
            <a:ext cx="5888649" cy="335266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724864-94A4-B658-6287-D1F036860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2219" y="1828800"/>
            <a:ext cx="5921179" cy="685800"/>
          </a:xfrm>
        </p:spPr>
        <p:txBody>
          <a:bodyPr/>
          <a:lstStyle/>
          <a:p>
            <a:pPr algn="ctr"/>
            <a:r>
              <a:rPr lang="en-US" dirty="0"/>
              <a:t>Select Target For Deployment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ADDB6D2-F53A-2B79-3857-FA857F7571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42220" y="2343974"/>
            <a:ext cx="5921179" cy="3352659"/>
          </a:xfrm>
        </p:spPr>
      </p:pic>
    </p:spTree>
    <p:extLst>
      <p:ext uri="{BB962C8B-B14F-4D97-AF65-F5344CB8AC3E}">
        <p14:creationId xmlns:p14="http://schemas.microsoft.com/office/powerpoint/2010/main" val="259940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0EDAC-4278-3B25-616C-EC6326DC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B54CD-7646-3141-E473-B1422783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Deployment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D38B72-E5AC-DBF2-E9E5-22ED9A19F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828800"/>
            <a:ext cx="5888648" cy="685800"/>
          </a:xfrm>
        </p:spPr>
        <p:txBody>
          <a:bodyPr/>
          <a:lstStyle/>
          <a:p>
            <a:pPr algn="ctr"/>
            <a:r>
              <a:rPr lang="en-US" dirty="0"/>
              <a:t>Select Domain For Deployment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F18C3F-B773-6785-698F-6E2E5121F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2219" y="1828800"/>
            <a:ext cx="5921179" cy="685800"/>
          </a:xfrm>
        </p:spPr>
        <p:txBody>
          <a:bodyPr/>
          <a:lstStyle/>
          <a:p>
            <a:pPr algn="ctr"/>
            <a:r>
              <a:rPr lang="en-US" dirty="0"/>
              <a:t>Select Deployment Settings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FFA6C71-EB72-788F-C6E3-48AF938053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87377" y="2514910"/>
            <a:ext cx="5921377" cy="3355857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339637B-DD94-2537-3305-435DBB4CF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933" y="2485292"/>
            <a:ext cx="5946286" cy="3385475"/>
          </a:xfrm>
        </p:spPr>
      </p:pic>
    </p:spTree>
    <p:extLst>
      <p:ext uri="{BB962C8B-B14F-4D97-AF65-F5344CB8AC3E}">
        <p14:creationId xmlns:p14="http://schemas.microsoft.com/office/powerpoint/2010/main" val="162528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EC39F-E717-C4FB-A4A2-37A061816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9532-C812-5E0E-B176-FCC20F44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Deployment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572192-9E07-FF6F-C3FA-C87B56287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828800"/>
            <a:ext cx="5888648" cy="685800"/>
          </a:xfrm>
        </p:spPr>
        <p:txBody>
          <a:bodyPr/>
          <a:lstStyle/>
          <a:p>
            <a:pPr algn="ctr"/>
            <a:r>
              <a:rPr lang="en-US" dirty="0"/>
              <a:t>Select Deployment Schedule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1A476-EB49-7CFB-A6FA-973E5A56D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2219" y="1828800"/>
            <a:ext cx="5921179" cy="685800"/>
          </a:xfrm>
        </p:spPr>
        <p:txBody>
          <a:bodyPr/>
          <a:lstStyle/>
          <a:p>
            <a:pPr algn="ctr"/>
            <a:r>
              <a:rPr lang="en-US" dirty="0"/>
              <a:t>User Experience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FE232E-90C5-C39B-716E-ED0D04498A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250" y="2503059"/>
            <a:ext cx="5921178" cy="337118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56FC92-99EB-1006-8784-BF717F3592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5574" y="2503059"/>
            <a:ext cx="5954093" cy="3374398"/>
          </a:xfrm>
        </p:spPr>
      </p:pic>
    </p:spTree>
    <p:extLst>
      <p:ext uri="{BB962C8B-B14F-4D97-AF65-F5344CB8AC3E}">
        <p14:creationId xmlns:p14="http://schemas.microsoft.com/office/powerpoint/2010/main" val="50405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685B9-A58F-57E6-3CDB-722EA318A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1027-F16B-D296-850D-42EC7580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Deployment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EB5039-7659-C58B-6AB7-DCF437F9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" y="1828800"/>
            <a:ext cx="5888648" cy="685800"/>
          </a:xfrm>
        </p:spPr>
        <p:txBody>
          <a:bodyPr/>
          <a:lstStyle/>
          <a:p>
            <a:pPr algn="ctr"/>
            <a:r>
              <a:rPr lang="en-US" dirty="0"/>
              <a:t>Select Deployment Alert Notifications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68464-EBF6-7575-4154-B41714F09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42219" y="1828800"/>
            <a:ext cx="5921179" cy="685800"/>
          </a:xfrm>
        </p:spPr>
        <p:txBody>
          <a:bodyPr/>
          <a:lstStyle/>
          <a:p>
            <a:pPr algn="ctr"/>
            <a:r>
              <a:rPr lang="en-US" dirty="0"/>
              <a:t>Ensure Success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A71098-D548-D24D-9B09-CFD7DF102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654" y="2509660"/>
            <a:ext cx="5936982" cy="3367797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9BE1EE6-1014-7904-E5EE-6A63E4F691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7774" y="2509660"/>
            <a:ext cx="5795574" cy="3281539"/>
          </a:xfrm>
        </p:spPr>
      </p:pic>
    </p:spTree>
    <p:extLst>
      <p:ext uri="{BB962C8B-B14F-4D97-AF65-F5344CB8AC3E}">
        <p14:creationId xmlns:p14="http://schemas.microsoft.com/office/powerpoint/2010/main" val="209288218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158</TotalTime>
  <Words>159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Candara</vt:lpstr>
      <vt:lpstr>Consolas</vt:lpstr>
      <vt:lpstr>Tech Computer 16x9</vt:lpstr>
      <vt:lpstr>Configuring an EndPoint With Configuration Manager</vt:lpstr>
      <vt:lpstr>Introduction to SCCM and Software Deployment</vt:lpstr>
      <vt:lpstr>Application Packaging</vt:lpstr>
      <vt:lpstr>Application Packaging</vt:lpstr>
      <vt:lpstr>Application Packaging</vt:lpstr>
      <vt:lpstr>Application Deployment</vt:lpstr>
      <vt:lpstr>Application Deployment</vt:lpstr>
      <vt:lpstr>Application Deployment</vt:lpstr>
      <vt:lpstr>Application Deployment</vt:lpstr>
      <vt:lpstr>Application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Trinkle</dc:creator>
  <cp:lastModifiedBy>Brandon Trinkle</cp:lastModifiedBy>
  <cp:revision>2</cp:revision>
  <dcterms:created xsi:type="dcterms:W3CDTF">2025-03-01T16:34:41Z</dcterms:created>
  <dcterms:modified xsi:type="dcterms:W3CDTF">2025-03-01T19:13:28Z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